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884" r:id="rId2"/>
    <p:sldId id="885" r:id="rId3"/>
    <p:sldId id="886" r:id="rId4"/>
    <p:sldId id="890" r:id="rId5"/>
    <p:sldId id="891" r:id="rId6"/>
    <p:sldId id="89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6868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02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682.64581" units="1/cm"/>
          <inkml:channelProperty channel="Y" name="resolution" value="1260.26929" units="1/cm"/>
          <inkml:channelProperty channel="T" name="resolution" value="1" units="1/dev"/>
        </inkml:channelProperties>
      </inkml:inkSource>
      <inkml:timestamp xml:id="ts0" timeString="2024-09-13T18:34:25.0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20551 16497 0,'0'0'0,"0"0"0,0 0 0,0 0 0,0 0 15,0 0-15,0 0 0,0 12 16,0 6-1,0 2-15,0-12 0,-6-8 16,1-5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48D44-4AF9-437B-92CB-63D023674F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3DED24-B1AF-4EA1-B5C2-7F682505C0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31CB9-42C5-4728-8270-9FF22EA66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216A-231C-49A4-9622-F8FB0E5CA62F}" type="datetimeFigureOut">
              <a:rPr lang="en-US" smtClean="0"/>
              <a:t>09/25/2024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C54E8-2B93-42C5-88D8-C9F8C8CCA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63E66-E1E5-47D3-8B65-0A3555854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C73B2-765D-4AC5-A299-722497631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603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6A8B0-5632-45E6-96BE-AC7AA8982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07DD56-22FC-4E9A-9707-5084178C2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39D2A-04E3-4259-9A92-8F9F5B45C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216A-231C-49A4-9622-F8FB0E5CA62F}" type="datetimeFigureOut">
              <a:rPr lang="en-US" smtClean="0"/>
              <a:t>09/25/2024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47380-AF8C-46E5-B444-BE6DFB9C8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21C4B-89AE-4678-AC83-AA0EE9A95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C73B2-765D-4AC5-A299-722497631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53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23C7E2-0D02-4926-818E-F13D68D2C7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225108-23CC-4ABC-9D84-3D716EAAD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02890-731F-4BF1-99EF-5A857F279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216A-231C-49A4-9622-F8FB0E5CA62F}" type="datetimeFigureOut">
              <a:rPr lang="en-US" smtClean="0"/>
              <a:t>09/25/2024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01DDC-019E-4B0A-A017-626F34F3A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77806-502F-434C-AB9C-F461660A3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C73B2-765D-4AC5-A299-722497631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489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0213-36DB-4A11-B839-F98E71F23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56994-8359-47AA-9F6A-4557FB33D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482F2-B374-487C-951B-433E75B26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216A-231C-49A4-9622-F8FB0E5CA62F}" type="datetimeFigureOut">
              <a:rPr lang="en-US" smtClean="0"/>
              <a:t>09/25/2024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B3E97-9278-48EB-9815-FCC78D997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239BC-1C21-4138-BD1E-D61B7D943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C73B2-765D-4AC5-A299-722497631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58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8AA2F-0243-457A-B655-994D353E1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0764D1-F266-4470-BF8E-922BFA7E8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D9E8B-3D57-4F2A-BC29-AA23E511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216A-231C-49A4-9622-F8FB0E5CA62F}" type="datetimeFigureOut">
              <a:rPr lang="en-US" smtClean="0"/>
              <a:t>09/25/2024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608E2-2351-4439-83D4-339F0D787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7B52F-6E35-4204-8F43-0ADA36144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C73B2-765D-4AC5-A299-722497631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11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428A3-D1FE-41AA-AA30-040B7A536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D41B1-5F6B-4552-8510-FDC2176B15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F28282-01A6-4136-8379-038C861B55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55968-4716-41AE-AEDD-0DE12ACC6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216A-231C-49A4-9622-F8FB0E5CA62F}" type="datetimeFigureOut">
              <a:rPr lang="en-US" smtClean="0"/>
              <a:t>09/25/2024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36AED-0AF8-4E9F-A52D-B43FC54EC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1F2C4-F847-4501-8DB5-8FF39BFDE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C73B2-765D-4AC5-A299-722497631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13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9ADD2-F313-438E-9193-673896EB6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174AA-D506-4956-90F5-2E5A87882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D25E80-5226-4671-BD76-BDB8AF87E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825E54-F3BC-45CC-9287-89C57CC0B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213212-597A-43B8-B3F5-3D1996897D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A387CD-11FC-412A-979A-F5A06861D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216A-231C-49A4-9622-F8FB0E5CA62F}" type="datetimeFigureOut">
              <a:rPr lang="en-US" smtClean="0"/>
              <a:t>09/25/2024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7C64ED-99E7-4626-80D6-A3FDB6694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22A792-6E4B-4B07-BCD2-AACE4127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C73B2-765D-4AC5-A299-722497631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08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43A19-3F75-4896-962F-668FD009D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3BB98D-B7FB-4894-A1DE-21ECB8456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216A-231C-49A4-9622-F8FB0E5CA62F}" type="datetimeFigureOut">
              <a:rPr lang="en-US" smtClean="0"/>
              <a:t>09/25/2024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3079AF-8AB5-464E-B615-FED05606B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77B3A7-0A86-44C8-9307-1AD05765D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C73B2-765D-4AC5-A299-722497631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29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4ECEFA-DDE6-4644-AF67-012090228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216A-231C-49A4-9622-F8FB0E5CA62F}" type="datetimeFigureOut">
              <a:rPr lang="en-US" smtClean="0"/>
              <a:t>09/25/2024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809EB9-DFB8-4661-9CE5-6D363BDAB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2F3169-E20D-447D-A5C4-5F9C59211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C73B2-765D-4AC5-A299-722497631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272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EC82F-991E-4D9A-ABF1-A0D4461EB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8518B-4EB1-4FB4-B71F-CA5CE65BE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0EA74F-6090-474E-B494-B8FEF4AC49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71C9BC-B9CF-42E5-A795-00BD14DD9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216A-231C-49A4-9622-F8FB0E5CA62F}" type="datetimeFigureOut">
              <a:rPr lang="en-US" smtClean="0"/>
              <a:t>09/25/2024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25F959-FEFD-45FA-A4B0-5BE64AC7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F55B4-A3C3-4E5D-9368-9A33F127C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C73B2-765D-4AC5-A299-722497631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60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90D00-7E52-42AE-AC52-DC6CA0A1B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D32883-9C5A-47FD-82C0-C4D0217C51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BFDF78-567C-4CAC-8367-EA7FDB4D1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D2D432-CA62-4A52-AC04-D83F22753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216A-231C-49A4-9622-F8FB0E5CA62F}" type="datetimeFigureOut">
              <a:rPr lang="en-US" smtClean="0"/>
              <a:t>09/25/2024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14F2F2-E646-4C78-822D-E9851DA60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BD852-DA53-403F-B043-77B0C8A75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C73B2-765D-4AC5-A299-722497631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17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EBBFA8-6115-4E10-A793-4E980D55A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FD9A4-B207-49A7-BDE2-8CDB3A3C4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C47A3-3C3A-4402-8A67-DBF8E78A98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E216A-231C-49A4-9622-F8FB0E5CA62F}" type="datetimeFigureOut">
              <a:rPr lang="en-US" smtClean="0"/>
              <a:t>09/25/2024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599D2-7C6F-4AF1-9BE7-5ADC1ADBE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57CE4-FC64-4326-878D-3CAB0A3C0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C73B2-765D-4AC5-A299-722497631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780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customXml" Target="../ink/ink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pring Background Images – Browse 16,391,775 Stock Photos ...">
            <a:extLst>
              <a:ext uri="{FF2B5EF4-FFF2-40B4-BE49-F238E27FC236}">
                <a16:creationId xmlns:a16="http://schemas.microsoft.com/office/drawing/2014/main" id="{787D4059-6B7B-4902-9399-BA9C8CC32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1" y="80682"/>
            <a:ext cx="12074338" cy="6695440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F294E9-28EE-46F6-9880-ECE0C3E1EB9A}"/>
              </a:ext>
            </a:extLst>
          </p:cNvPr>
          <p:cNvSpPr/>
          <p:nvPr/>
        </p:nvSpPr>
        <p:spPr>
          <a:xfrm>
            <a:off x="479052" y="319368"/>
            <a:ext cx="11211485" cy="5009029"/>
          </a:xfrm>
          <a:prstGeom prst="round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65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You’re made to bloom </a:t>
            </a:r>
          </a:p>
          <a:p>
            <a:pPr algn="ctr"/>
            <a:r>
              <a:rPr lang="en-US" sz="4765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You’re made to grow up strong </a:t>
            </a:r>
          </a:p>
          <a:p>
            <a:pPr algn="ctr"/>
            <a:r>
              <a:rPr lang="en-US" sz="4765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You’re made to bloom with blossoms as bright as anyone </a:t>
            </a:r>
          </a:p>
          <a:p>
            <a:pPr algn="ctr"/>
            <a:r>
              <a:rPr lang="en-US" sz="4765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Arial Rounded MT Bold" panose="020F0704030504030204" pitchFamily="34" charset="0"/>
              </a:rPr>
              <a:t>So lift you’re head up high</a:t>
            </a:r>
            <a:r>
              <a:rPr lang="en-US" sz="4765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</a:t>
            </a:r>
          </a:p>
          <a:p>
            <a:pPr algn="ctr"/>
            <a:r>
              <a:rPr lang="en-US" sz="4765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Please get back up and try</a:t>
            </a:r>
          </a:p>
          <a:p>
            <a:pPr algn="ctr"/>
            <a:r>
              <a:rPr lang="en-US" sz="4765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Cause you’re made to bloom</a:t>
            </a:r>
          </a:p>
        </p:txBody>
      </p:sp>
      <p:pic>
        <p:nvPicPr>
          <p:cNvPr id="5" name="7E9569ED">
            <a:hlinkClick r:id="" action="ppaction://media"/>
            <a:extLst>
              <a:ext uri="{FF2B5EF4-FFF2-40B4-BE49-F238E27FC236}">
                <a16:creationId xmlns:a16="http://schemas.microsoft.com/office/drawing/2014/main" id="{36554AD8-1FFE-4D0F-ABEC-5A81BE0105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9816" y="5746770"/>
            <a:ext cx="537882" cy="53788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74DAD8F-C038-4518-8357-4E384F2E37EF}"/>
                  </a:ext>
                </a:extLst>
              </p14:cNvPr>
              <p14:cNvContentPartPr/>
              <p14:nvPr/>
            </p14:nvContentPartPr>
            <p14:xfrm>
              <a:off x="6524471" y="5240224"/>
              <a:ext cx="4129" cy="21282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74DAD8F-C038-4518-8357-4E384F2E37E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15525" y="5230845"/>
                <a:ext cx="22021" cy="40039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5ABE717-7ABA-40B6-9033-975A897A262F}"/>
              </a:ext>
            </a:extLst>
          </p:cNvPr>
          <p:cNvSpPr/>
          <p:nvPr/>
        </p:nvSpPr>
        <p:spPr>
          <a:xfrm>
            <a:off x="2874806" y="5418999"/>
            <a:ext cx="2314510" cy="122376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732C1B-BD4A-4004-869C-6C41274086EE}"/>
              </a:ext>
            </a:extLst>
          </p:cNvPr>
          <p:cNvSpPr/>
          <p:nvPr/>
        </p:nvSpPr>
        <p:spPr>
          <a:xfrm>
            <a:off x="8005290" y="5418998"/>
            <a:ext cx="2314510" cy="121023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3D0E123-1CC6-4E23-B58B-A84062512557}"/>
              </a:ext>
            </a:extLst>
          </p:cNvPr>
          <p:cNvSpPr/>
          <p:nvPr/>
        </p:nvSpPr>
        <p:spPr>
          <a:xfrm>
            <a:off x="5433018" y="5418999"/>
            <a:ext cx="2314510" cy="121023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E18D93D-F150-4557-86FE-7C8AAA6A0A4A}"/>
              </a:ext>
            </a:extLst>
          </p:cNvPr>
          <p:cNvSpPr/>
          <p:nvPr/>
        </p:nvSpPr>
        <p:spPr>
          <a:xfrm>
            <a:off x="511268" y="5664192"/>
            <a:ext cx="1975037" cy="73337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18" dirty="0">
                <a:solidFill>
                  <a:schemeClr val="tx1"/>
                </a:solidFill>
              </a:rPr>
              <a:t>Movements</a:t>
            </a:r>
          </a:p>
          <a:p>
            <a:pPr algn="ctr"/>
            <a:r>
              <a:rPr lang="en-US" sz="2118" dirty="0">
                <a:solidFill>
                  <a:schemeClr val="tx1"/>
                </a:solidFill>
              </a:rPr>
              <a:t>(Bloom) </a:t>
            </a: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6E3E2687-EDB1-4DD4-994E-FEB16CC2E4CF}"/>
              </a:ext>
            </a:extLst>
          </p:cNvPr>
          <p:cNvSpPr/>
          <p:nvPr/>
        </p:nvSpPr>
        <p:spPr>
          <a:xfrm rot="16200000">
            <a:off x="3589886" y="5704121"/>
            <a:ext cx="1828891" cy="1554816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89B10D6E-B2C3-4987-A48E-8AF0ED087480}"/>
              </a:ext>
            </a:extLst>
          </p:cNvPr>
          <p:cNvSpPr/>
          <p:nvPr/>
        </p:nvSpPr>
        <p:spPr>
          <a:xfrm rot="5400000" flipH="1">
            <a:off x="5270246" y="5665461"/>
            <a:ext cx="1828891" cy="1554816"/>
          </a:xfrm>
          <a:prstGeom prst="arc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72E7612E-1236-49DF-9E6E-071B673247D1}"/>
              </a:ext>
            </a:extLst>
          </p:cNvPr>
          <p:cNvSpPr/>
          <p:nvPr/>
        </p:nvSpPr>
        <p:spPr>
          <a:xfrm rot="5400000" flipH="1">
            <a:off x="7372838" y="5704120"/>
            <a:ext cx="1828891" cy="1554816"/>
          </a:xfrm>
          <a:prstGeom prst="arc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B16386CE-C3D9-457D-8DC1-2971DF7DB7A3}"/>
              </a:ext>
            </a:extLst>
          </p:cNvPr>
          <p:cNvSpPr/>
          <p:nvPr/>
        </p:nvSpPr>
        <p:spPr>
          <a:xfrm rot="16200000">
            <a:off x="9180157" y="5704119"/>
            <a:ext cx="1828891" cy="1554816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</p:spTree>
    <p:extLst>
      <p:ext uri="{BB962C8B-B14F-4D97-AF65-F5344CB8AC3E}">
        <p14:creationId xmlns:p14="http://schemas.microsoft.com/office/powerpoint/2010/main" val="248844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ring Background Images – Browse 16,391,775 Stock Photos ...">
            <a:extLst>
              <a:ext uri="{FF2B5EF4-FFF2-40B4-BE49-F238E27FC236}">
                <a16:creationId xmlns:a16="http://schemas.microsoft.com/office/drawing/2014/main" id="{544DDF70-49C2-4209-9B0C-2E5B9867B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1" y="80682"/>
            <a:ext cx="12074338" cy="6695440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F294E9-28EE-46F6-9880-ECE0C3E1EB9A}"/>
              </a:ext>
            </a:extLst>
          </p:cNvPr>
          <p:cNvSpPr/>
          <p:nvPr/>
        </p:nvSpPr>
        <p:spPr>
          <a:xfrm>
            <a:off x="479052" y="319368"/>
            <a:ext cx="11211485" cy="5009029"/>
          </a:xfrm>
          <a:prstGeom prst="roundRect">
            <a:avLst/>
          </a:prstGeom>
          <a:solidFill>
            <a:srgbClr val="F86868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65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You’re made to love </a:t>
            </a:r>
          </a:p>
          <a:p>
            <a:pPr algn="ctr"/>
            <a:r>
              <a:rPr lang="en-US" sz="4765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You’re made to love so deep </a:t>
            </a:r>
          </a:p>
          <a:p>
            <a:pPr algn="ctr"/>
            <a:r>
              <a:rPr lang="en-US" sz="4765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You’re made to love and love can overcome anything </a:t>
            </a:r>
          </a:p>
          <a:p>
            <a:pPr algn="ctr"/>
            <a:r>
              <a:rPr lang="en-US" sz="4765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Arial Rounded MT Bold" panose="020F0704030504030204" pitchFamily="34" charset="0"/>
              </a:rPr>
              <a:t>So lift you’re head up high</a:t>
            </a:r>
            <a:r>
              <a:rPr lang="en-US" sz="4765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</a:t>
            </a:r>
          </a:p>
          <a:p>
            <a:pPr algn="ctr"/>
            <a:r>
              <a:rPr lang="en-US" sz="4765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Please get back up and try</a:t>
            </a:r>
          </a:p>
          <a:p>
            <a:pPr algn="ctr"/>
            <a:r>
              <a:rPr lang="en-US" sz="4765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Cause you’re made to love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6234186-36E7-4576-B02F-03D27304B878}"/>
              </a:ext>
            </a:extLst>
          </p:cNvPr>
          <p:cNvGrpSpPr/>
          <p:nvPr/>
        </p:nvGrpSpPr>
        <p:grpSpPr>
          <a:xfrm>
            <a:off x="2874806" y="5418999"/>
            <a:ext cx="2314510" cy="1223765"/>
            <a:chOff x="3349064" y="6391273"/>
            <a:chExt cx="2623111" cy="108167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F0BBD1B-AD47-40BA-917E-ED4A3740F727}"/>
                </a:ext>
              </a:extLst>
            </p:cNvPr>
            <p:cNvSpPr/>
            <p:nvPr/>
          </p:nvSpPr>
          <p:spPr>
            <a:xfrm>
              <a:off x="3349064" y="6391273"/>
              <a:ext cx="2623111" cy="10816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50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24DE76D-0C87-401A-B2B2-A89CA60332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52825" y="6932109"/>
              <a:ext cx="1000125" cy="0"/>
            </a:xfrm>
            <a:prstGeom prst="straightConnector1">
              <a:avLst/>
            </a:prstGeom>
            <a:ln w="76200">
              <a:solidFill>
                <a:srgbClr val="C0504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9264C03-E2CC-4A0A-B12E-4F9C8F64D9DB}"/>
                </a:ext>
              </a:extLst>
            </p:cNvPr>
            <p:cNvCxnSpPr>
              <a:cxnSpLocks/>
            </p:cNvCxnSpPr>
            <p:nvPr/>
          </p:nvCxnSpPr>
          <p:spPr>
            <a:xfrm>
              <a:off x="4733925" y="6932109"/>
              <a:ext cx="1022069" cy="0"/>
            </a:xfrm>
            <a:prstGeom prst="straightConnector1">
              <a:avLst/>
            </a:prstGeom>
            <a:ln w="76200">
              <a:solidFill>
                <a:srgbClr val="C0504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F7CAA82-67F2-47E7-8CB8-0A15ED470407}"/>
              </a:ext>
            </a:extLst>
          </p:cNvPr>
          <p:cNvSpPr/>
          <p:nvPr/>
        </p:nvSpPr>
        <p:spPr>
          <a:xfrm>
            <a:off x="8005290" y="5418998"/>
            <a:ext cx="2314510" cy="1210235"/>
          </a:xfrm>
          <a:prstGeom prst="roundRect">
            <a:avLst/>
          </a:prstGeom>
          <a:solidFill>
            <a:schemeClr val="bg1"/>
          </a:solidFill>
          <a:ln>
            <a:solidFill>
              <a:srgbClr val="C050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pic>
        <p:nvPicPr>
          <p:cNvPr id="9" name="Picture 4" descr="The 11 Best Places to Find Free Heart Clip Art Images">
            <a:extLst>
              <a:ext uri="{FF2B5EF4-FFF2-40B4-BE49-F238E27FC236}">
                <a16:creationId xmlns:a16="http://schemas.microsoft.com/office/drawing/2014/main" id="{E9DC96C2-42CB-4FA7-9690-85692B15F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251" y="5557153"/>
            <a:ext cx="1028590" cy="954419"/>
          </a:xfrm>
          <a:prstGeom prst="rect">
            <a:avLst/>
          </a:prstGeom>
          <a:noFill/>
          <a:effectLst>
            <a:glow rad="228600">
              <a:schemeClr val="tx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E9FE3D0-423D-40FA-982D-12E3FDE47CDB}"/>
              </a:ext>
            </a:extLst>
          </p:cNvPr>
          <p:cNvSpPr/>
          <p:nvPr/>
        </p:nvSpPr>
        <p:spPr>
          <a:xfrm>
            <a:off x="5433018" y="5418999"/>
            <a:ext cx="2314510" cy="1210235"/>
          </a:xfrm>
          <a:prstGeom prst="roundRect">
            <a:avLst/>
          </a:prstGeom>
          <a:solidFill>
            <a:schemeClr val="bg1"/>
          </a:solidFill>
          <a:ln>
            <a:solidFill>
              <a:srgbClr val="C050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7CE3DC0-17FB-49D1-82B8-D9F404DD357F}"/>
              </a:ext>
            </a:extLst>
          </p:cNvPr>
          <p:cNvCxnSpPr>
            <a:cxnSpLocks/>
          </p:cNvCxnSpPr>
          <p:nvPr/>
        </p:nvCxnSpPr>
        <p:spPr>
          <a:xfrm>
            <a:off x="5518712" y="6024116"/>
            <a:ext cx="101693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CDC2F8-00E4-4A98-B416-4807ED597364}"/>
              </a:ext>
            </a:extLst>
          </p:cNvPr>
          <p:cNvCxnSpPr>
            <a:cxnSpLocks/>
          </p:cNvCxnSpPr>
          <p:nvPr/>
        </p:nvCxnSpPr>
        <p:spPr>
          <a:xfrm flipH="1">
            <a:off x="6590273" y="6024116"/>
            <a:ext cx="100597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F6DCC690-7695-4224-A164-1D7F1D786EFD}"/>
              </a:ext>
            </a:extLst>
          </p:cNvPr>
          <p:cNvSpPr/>
          <p:nvPr/>
        </p:nvSpPr>
        <p:spPr>
          <a:xfrm>
            <a:off x="479052" y="5671172"/>
            <a:ext cx="1975037" cy="705887"/>
          </a:xfrm>
          <a:prstGeom prst="rect">
            <a:avLst/>
          </a:prstGeom>
          <a:solidFill>
            <a:srgbClr val="C0504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18" dirty="0">
                <a:solidFill>
                  <a:schemeClr val="tx1"/>
                </a:solidFill>
              </a:rPr>
              <a:t>Movements </a:t>
            </a:r>
          </a:p>
          <a:p>
            <a:pPr algn="ctr"/>
            <a:r>
              <a:rPr lang="en-US" sz="2118" dirty="0">
                <a:solidFill>
                  <a:schemeClr val="tx1"/>
                </a:solidFill>
              </a:rPr>
              <a:t>(Love)</a:t>
            </a:r>
          </a:p>
        </p:txBody>
      </p:sp>
    </p:spTree>
    <p:extLst>
      <p:ext uri="{BB962C8B-B14F-4D97-AF65-F5344CB8AC3E}">
        <p14:creationId xmlns:p14="http://schemas.microsoft.com/office/powerpoint/2010/main" val="2377203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pring Background Images – Browse 16,391,775 Stock Photos ...">
            <a:extLst>
              <a:ext uri="{FF2B5EF4-FFF2-40B4-BE49-F238E27FC236}">
                <a16:creationId xmlns:a16="http://schemas.microsoft.com/office/drawing/2014/main" id="{FBD43A10-5AC9-4F69-9404-BBFFDA3A0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2" y="81280"/>
            <a:ext cx="12074338" cy="6695440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F294E9-28EE-46F6-9880-ECE0C3E1EB9A}"/>
              </a:ext>
            </a:extLst>
          </p:cNvPr>
          <p:cNvSpPr/>
          <p:nvPr/>
        </p:nvSpPr>
        <p:spPr>
          <a:xfrm>
            <a:off x="490258" y="159684"/>
            <a:ext cx="11211485" cy="48493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36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You’re made to grow</a:t>
            </a:r>
          </a:p>
          <a:p>
            <a:pPr algn="ctr"/>
            <a:r>
              <a:rPr lang="en-US" sz="4236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You’re made to stretch and learn</a:t>
            </a:r>
          </a:p>
          <a:p>
            <a:pPr algn="ctr"/>
            <a:r>
              <a:rPr lang="en-US" sz="4236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You’re made to grow with trials and challenges at every turn </a:t>
            </a:r>
          </a:p>
          <a:p>
            <a:pPr algn="ctr"/>
            <a:r>
              <a:rPr lang="en-US" sz="4236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Arial Rounded MT Bold" panose="020F0704030504030204" pitchFamily="34" charset="0"/>
              </a:rPr>
              <a:t>So lift you’re head up high</a:t>
            </a:r>
            <a:r>
              <a:rPr lang="en-US" sz="4236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</a:t>
            </a:r>
          </a:p>
          <a:p>
            <a:pPr algn="ctr"/>
            <a:r>
              <a:rPr lang="en-US" sz="4236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Please get back up and try</a:t>
            </a:r>
          </a:p>
          <a:p>
            <a:pPr algn="ctr"/>
            <a:r>
              <a:rPr lang="en-US" sz="4236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Cause you’re made to grow / love/ bloom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86053E-F5C2-4800-8566-F4FA6828041E}"/>
              </a:ext>
            </a:extLst>
          </p:cNvPr>
          <p:cNvSpPr/>
          <p:nvPr/>
        </p:nvSpPr>
        <p:spPr>
          <a:xfrm>
            <a:off x="2874806" y="5418999"/>
            <a:ext cx="2314510" cy="122376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4A42605-6B1E-4789-BF9B-B5540D7A1F24}"/>
              </a:ext>
            </a:extLst>
          </p:cNvPr>
          <p:cNvSpPr/>
          <p:nvPr/>
        </p:nvSpPr>
        <p:spPr>
          <a:xfrm>
            <a:off x="5433018" y="5418999"/>
            <a:ext cx="2314510" cy="121023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DA27F9-091A-4192-AE37-1DB195875AF4}"/>
              </a:ext>
            </a:extLst>
          </p:cNvPr>
          <p:cNvSpPr/>
          <p:nvPr/>
        </p:nvSpPr>
        <p:spPr>
          <a:xfrm>
            <a:off x="504393" y="5615649"/>
            <a:ext cx="1975037" cy="705887"/>
          </a:xfrm>
          <a:prstGeom prst="rect">
            <a:avLst/>
          </a:prstGeom>
          <a:solidFill>
            <a:srgbClr val="C3D6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18" dirty="0">
                <a:solidFill>
                  <a:schemeClr val="tx1"/>
                </a:solidFill>
              </a:rPr>
              <a:t>Movements </a:t>
            </a:r>
          </a:p>
          <a:p>
            <a:pPr algn="ctr"/>
            <a:r>
              <a:rPr lang="en-US" sz="2118" dirty="0">
                <a:solidFill>
                  <a:schemeClr val="tx1"/>
                </a:solidFill>
              </a:rPr>
              <a:t>(Grow)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3158C9E-42FA-41F3-891C-9CE4ED72B414}"/>
              </a:ext>
            </a:extLst>
          </p:cNvPr>
          <p:cNvSpPr/>
          <p:nvPr/>
        </p:nvSpPr>
        <p:spPr>
          <a:xfrm rot="5400000" flipH="1">
            <a:off x="4768152" y="5711514"/>
            <a:ext cx="1828891" cy="1554816"/>
          </a:xfrm>
          <a:prstGeom prst="arc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1ABE3E77-9692-45D4-8941-D3D684B66558}"/>
              </a:ext>
            </a:extLst>
          </p:cNvPr>
          <p:cNvSpPr/>
          <p:nvPr/>
        </p:nvSpPr>
        <p:spPr>
          <a:xfrm rot="16200000">
            <a:off x="6575471" y="5711513"/>
            <a:ext cx="1828891" cy="1554816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E1C8A5-D8C3-4687-86C6-7FDB5DC452A6}"/>
              </a:ext>
            </a:extLst>
          </p:cNvPr>
          <p:cNvGrpSpPr/>
          <p:nvPr/>
        </p:nvGrpSpPr>
        <p:grpSpPr>
          <a:xfrm>
            <a:off x="3519401" y="5573659"/>
            <a:ext cx="336176" cy="914445"/>
            <a:chOff x="3543300" y="6476190"/>
            <a:chExt cx="381000" cy="877920"/>
          </a:xfrm>
        </p:grpSpPr>
        <p:cxnSp>
          <p:nvCxnSpPr>
            <p:cNvPr id="25" name="Connector: Curved 24">
              <a:extLst>
                <a:ext uri="{FF2B5EF4-FFF2-40B4-BE49-F238E27FC236}">
                  <a16:creationId xmlns:a16="http://schemas.microsoft.com/office/drawing/2014/main" id="{E7C51A65-27AD-4B91-B80C-85DFFED33DB1}"/>
                </a:ext>
              </a:extLst>
            </p:cNvPr>
            <p:cNvCxnSpPr/>
            <p:nvPr/>
          </p:nvCxnSpPr>
          <p:spPr>
            <a:xfrm rot="5400000" flipH="1" flipV="1">
              <a:off x="3514320" y="6944130"/>
              <a:ext cx="438960" cy="381000"/>
            </a:xfrm>
            <a:prstGeom prst="curvedConnector3">
              <a:avLst/>
            </a:prstGeom>
            <a:ln w="76200">
              <a:solidFill>
                <a:srgbClr val="C050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or: Curved 25">
              <a:extLst>
                <a:ext uri="{FF2B5EF4-FFF2-40B4-BE49-F238E27FC236}">
                  <a16:creationId xmlns:a16="http://schemas.microsoft.com/office/drawing/2014/main" id="{DDBBE53E-55A1-4251-BA35-5DA67065ACE5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514320" y="6505170"/>
              <a:ext cx="438960" cy="381000"/>
            </a:xfrm>
            <a:prstGeom prst="curvedConnector3">
              <a:avLst/>
            </a:prstGeom>
            <a:ln w="76200">
              <a:solidFill>
                <a:srgbClr val="C050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E416D7-65F3-4920-BB43-105A0DEFDFC8}"/>
              </a:ext>
            </a:extLst>
          </p:cNvPr>
          <p:cNvGrpSpPr/>
          <p:nvPr/>
        </p:nvGrpSpPr>
        <p:grpSpPr>
          <a:xfrm flipH="1">
            <a:off x="4128251" y="5573659"/>
            <a:ext cx="336176" cy="914445"/>
            <a:chOff x="3543300" y="6476190"/>
            <a:chExt cx="381000" cy="877920"/>
          </a:xfrm>
        </p:grpSpPr>
        <p:cxnSp>
          <p:nvCxnSpPr>
            <p:cNvPr id="30" name="Connector: Curved 29">
              <a:extLst>
                <a:ext uri="{FF2B5EF4-FFF2-40B4-BE49-F238E27FC236}">
                  <a16:creationId xmlns:a16="http://schemas.microsoft.com/office/drawing/2014/main" id="{9A4EEBFC-4116-471D-8C2A-569AF03CFACB}"/>
                </a:ext>
              </a:extLst>
            </p:cNvPr>
            <p:cNvCxnSpPr/>
            <p:nvPr/>
          </p:nvCxnSpPr>
          <p:spPr>
            <a:xfrm rot="5400000" flipH="1" flipV="1">
              <a:off x="3514320" y="6944130"/>
              <a:ext cx="438960" cy="381000"/>
            </a:xfrm>
            <a:prstGeom prst="curvedConnector3">
              <a:avLst/>
            </a:prstGeom>
            <a:ln w="76200">
              <a:solidFill>
                <a:srgbClr val="C050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or: Curved 30">
              <a:extLst>
                <a:ext uri="{FF2B5EF4-FFF2-40B4-BE49-F238E27FC236}">
                  <a16:creationId xmlns:a16="http://schemas.microsoft.com/office/drawing/2014/main" id="{2F7AB28E-3353-474A-A4F5-CC50BC71A115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514320" y="6505170"/>
              <a:ext cx="438960" cy="381000"/>
            </a:xfrm>
            <a:prstGeom prst="curvedConnector3">
              <a:avLst/>
            </a:prstGeom>
            <a:ln w="76200">
              <a:solidFill>
                <a:srgbClr val="C050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53EF1BD-4085-4467-BDD8-B9CDBDFA82E1}"/>
              </a:ext>
            </a:extLst>
          </p:cNvPr>
          <p:cNvSpPr/>
          <p:nvPr/>
        </p:nvSpPr>
        <p:spPr>
          <a:xfrm>
            <a:off x="7999875" y="5405469"/>
            <a:ext cx="2314510" cy="122376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FD30F89-C117-4DF1-9C21-829FA80EBE23}"/>
              </a:ext>
            </a:extLst>
          </p:cNvPr>
          <p:cNvCxnSpPr>
            <a:cxnSpLocks/>
          </p:cNvCxnSpPr>
          <p:nvPr/>
        </p:nvCxnSpPr>
        <p:spPr>
          <a:xfrm flipV="1">
            <a:off x="8705304" y="5560127"/>
            <a:ext cx="1" cy="816932"/>
          </a:xfrm>
          <a:prstGeom prst="straightConnector1">
            <a:avLst/>
          </a:prstGeom>
          <a:ln w="76200">
            <a:solidFill>
              <a:srgbClr val="C0504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4D72170-9966-479F-9755-68929F248429}"/>
              </a:ext>
            </a:extLst>
          </p:cNvPr>
          <p:cNvCxnSpPr>
            <a:cxnSpLocks/>
          </p:cNvCxnSpPr>
          <p:nvPr/>
        </p:nvCxnSpPr>
        <p:spPr>
          <a:xfrm>
            <a:off x="9546814" y="5573658"/>
            <a:ext cx="1" cy="81693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765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940E7-18AB-4CC4-8531-0667B8B92B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F4DB5D-F19E-4B10-913F-37715D6A83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pring Background Images – Browse 16,391,775 Stock Photos ...">
            <a:extLst>
              <a:ext uri="{FF2B5EF4-FFF2-40B4-BE49-F238E27FC236}">
                <a16:creationId xmlns:a16="http://schemas.microsoft.com/office/drawing/2014/main" id="{5683F1E8-0132-4417-B08C-BF51DDABA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1" y="80682"/>
            <a:ext cx="12074338" cy="6695440"/>
          </a:xfrm>
          <a:prstGeom prst="rect">
            <a:avLst/>
          </a:prstGeom>
          <a:solidFill>
            <a:schemeClr val="accent2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26" name="Picture 2" descr="An In-Depth Look at the Garfield Movie Trailer – The Talon">
            <a:extLst>
              <a:ext uri="{FF2B5EF4-FFF2-40B4-BE49-F238E27FC236}">
                <a16:creationId xmlns:a16="http://schemas.microsoft.com/office/drawing/2014/main" id="{B1DA5EDD-06D4-4FC2-A19C-3CC5D1FA6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2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23" y="250848"/>
            <a:ext cx="11740963" cy="635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6C68F82-6864-4E0B-ACD3-C0E0304BDC0C}"/>
              </a:ext>
            </a:extLst>
          </p:cNvPr>
          <p:cNvSpPr/>
          <p:nvPr/>
        </p:nvSpPr>
        <p:spPr>
          <a:xfrm>
            <a:off x="245806" y="287375"/>
            <a:ext cx="7583653" cy="3044702"/>
          </a:xfrm>
          <a:prstGeom prst="round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W" sz="2824" dirty="0">
                <a:solidFill>
                  <a:srgbClr val="1F1F1F"/>
                </a:solidFill>
                <a:latin typeface="Roboto" panose="02000000000000000000" pitchFamily="2" charset="0"/>
              </a:rPr>
              <a:t>Another day, another </a:t>
            </a:r>
            <a:r>
              <a:rPr lang="en-ZW" sz="2824" dirty="0" err="1">
                <a:solidFill>
                  <a:srgbClr val="1F1F1F"/>
                </a:solidFill>
                <a:latin typeface="Roboto" panose="02000000000000000000" pitchFamily="2" charset="0"/>
              </a:rPr>
              <a:t>mornin</a:t>
            </a:r>
            <a:r>
              <a:rPr lang="en-ZW" sz="2824" dirty="0">
                <a:solidFill>
                  <a:srgbClr val="1F1F1F"/>
                </a:solidFill>
                <a:latin typeface="Roboto" panose="02000000000000000000" pitchFamily="2" charset="0"/>
              </a:rPr>
              <a:t>'</a:t>
            </a:r>
            <a:br>
              <a:rPr lang="en-ZW" sz="2824" dirty="0"/>
            </a:br>
            <a:r>
              <a:rPr lang="en-ZW" sz="2824" dirty="0">
                <a:solidFill>
                  <a:srgbClr val="1F1F1F"/>
                </a:solidFill>
                <a:latin typeface="Roboto" panose="02000000000000000000" pitchFamily="2" charset="0"/>
              </a:rPr>
              <a:t>Another party </a:t>
            </a:r>
            <a:r>
              <a:rPr lang="en-ZW" sz="2824" dirty="0" err="1">
                <a:solidFill>
                  <a:srgbClr val="1F1F1F"/>
                </a:solidFill>
                <a:latin typeface="Roboto" panose="02000000000000000000" pitchFamily="2" charset="0"/>
              </a:rPr>
              <a:t>livin</a:t>
            </a:r>
            <a:r>
              <a:rPr lang="en-ZW" sz="2824" dirty="0">
                <a:solidFill>
                  <a:srgbClr val="1F1F1F"/>
                </a:solidFill>
                <a:latin typeface="Roboto" panose="02000000000000000000" pitchFamily="2" charset="0"/>
              </a:rPr>
              <a:t>' in my head</a:t>
            </a:r>
            <a:br>
              <a:rPr lang="en-ZW" sz="2824" dirty="0"/>
            </a:br>
            <a:r>
              <a:rPr lang="en-ZW" sz="2824" dirty="0">
                <a:solidFill>
                  <a:srgbClr val="1F1F1F"/>
                </a:solidFill>
                <a:latin typeface="Roboto" panose="02000000000000000000" pitchFamily="2" charset="0"/>
              </a:rPr>
              <a:t>Wish I could've had a </a:t>
            </a:r>
            <a:r>
              <a:rPr lang="en-ZW" sz="2824" dirty="0" err="1">
                <a:solidFill>
                  <a:srgbClr val="1F1F1F"/>
                </a:solidFill>
                <a:latin typeface="Roboto" panose="02000000000000000000" pitchFamily="2" charset="0"/>
              </a:rPr>
              <a:t>warnin</a:t>
            </a:r>
            <a:r>
              <a:rPr lang="en-ZW" sz="2824" dirty="0">
                <a:solidFill>
                  <a:srgbClr val="1F1F1F"/>
                </a:solidFill>
                <a:latin typeface="Roboto" panose="02000000000000000000" pitchFamily="2" charset="0"/>
              </a:rPr>
              <a:t>'</a:t>
            </a:r>
            <a:br>
              <a:rPr lang="en-ZW" sz="2824" dirty="0"/>
            </a:br>
            <a:r>
              <a:rPr lang="en-ZW" sz="2824" dirty="0">
                <a:solidFill>
                  <a:srgbClr val="1F1F1F"/>
                </a:solidFill>
                <a:latin typeface="Roboto" panose="02000000000000000000" pitchFamily="2" charset="0"/>
              </a:rPr>
              <a:t>But I better get up out of bed (hey)</a:t>
            </a:r>
            <a:br>
              <a:rPr lang="en-ZW" sz="2824" dirty="0"/>
            </a:br>
            <a:r>
              <a:rPr lang="en-ZW" sz="2824" dirty="0">
                <a:solidFill>
                  <a:srgbClr val="1F1F1F"/>
                </a:solidFill>
                <a:latin typeface="Roboto" panose="02000000000000000000" pitchFamily="2" charset="0"/>
              </a:rPr>
              <a:t>Got things to do, people to see</a:t>
            </a:r>
            <a:br>
              <a:rPr lang="en-ZW" sz="2824" dirty="0"/>
            </a:br>
            <a:r>
              <a:rPr lang="en-ZW" sz="2824" dirty="0">
                <a:solidFill>
                  <a:srgbClr val="1F1F1F"/>
                </a:solidFill>
                <a:latin typeface="Roboto" panose="02000000000000000000" pitchFamily="2" charset="0"/>
              </a:rPr>
              <a:t>Everybody </a:t>
            </a:r>
            <a:r>
              <a:rPr lang="en-ZW" sz="2824" dirty="0" err="1">
                <a:solidFill>
                  <a:srgbClr val="1F1F1F"/>
                </a:solidFill>
                <a:latin typeface="Roboto" panose="02000000000000000000" pitchFamily="2" charset="0"/>
              </a:rPr>
              <a:t>wanna</a:t>
            </a:r>
            <a:r>
              <a:rPr lang="en-ZW" sz="2824" dirty="0">
                <a:solidFill>
                  <a:srgbClr val="1F1F1F"/>
                </a:solidFill>
                <a:latin typeface="Roboto" panose="02000000000000000000" pitchFamily="2" charset="0"/>
              </a:rPr>
              <a:t> get a piece of me</a:t>
            </a:r>
            <a:br>
              <a:rPr lang="en-ZW" sz="2824" dirty="0"/>
            </a:br>
            <a:r>
              <a:rPr lang="en-ZW" sz="2824" dirty="0">
                <a:solidFill>
                  <a:srgbClr val="1F1F1F"/>
                </a:solidFill>
                <a:latin typeface="Roboto" panose="02000000000000000000" pitchFamily="2" charset="0"/>
              </a:rPr>
              <a:t>So I tell you what I do (mm)</a:t>
            </a:r>
            <a:endParaRPr lang="en-US" sz="2118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5" name="Let it roll - Garfield">
            <a:hlinkClick r:id="" action="ppaction://media"/>
            <a:extLst>
              <a:ext uri="{FF2B5EF4-FFF2-40B4-BE49-F238E27FC236}">
                <a16:creationId xmlns:a16="http://schemas.microsoft.com/office/drawing/2014/main" id="{BF24A620-0DE5-464B-BAB8-30B88EE32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9537304">
            <a:off x="520481" y="2525060"/>
            <a:ext cx="537882" cy="5378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84342CF-BDE8-42F2-84F3-155F17E2D642}"/>
              </a:ext>
            </a:extLst>
          </p:cNvPr>
          <p:cNvSpPr/>
          <p:nvPr/>
        </p:nvSpPr>
        <p:spPr>
          <a:xfrm>
            <a:off x="8881597" y="832097"/>
            <a:ext cx="1975037" cy="40559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18" dirty="0">
                <a:solidFill>
                  <a:schemeClr val="tx1"/>
                </a:solidFill>
              </a:rPr>
              <a:t>Movements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330DCEA-EC8E-4C82-8525-7A184A103527}"/>
              </a:ext>
            </a:extLst>
          </p:cNvPr>
          <p:cNvSpPr/>
          <p:nvPr/>
        </p:nvSpPr>
        <p:spPr>
          <a:xfrm>
            <a:off x="8502714" y="1315859"/>
            <a:ext cx="2800316" cy="4743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30" dirty="0">
                <a:solidFill>
                  <a:schemeClr val="tx1"/>
                </a:solidFill>
              </a:rPr>
              <a:t>Left, Right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EBD8DB8-11D5-444E-9626-3D0D754A323C}"/>
              </a:ext>
            </a:extLst>
          </p:cNvPr>
          <p:cNvSpPr/>
          <p:nvPr/>
        </p:nvSpPr>
        <p:spPr>
          <a:xfrm>
            <a:off x="8468956" y="1978267"/>
            <a:ext cx="2800316" cy="4721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30" dirty="0">
                <a:solidFill>
                  <a:schemeClr val="tx1"/>
                </a:solidFill>
              </a:rPr>
              <a:t>Left, Right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7369180-5D5F-4BAC-9DF2-39986F58FE3E}"/>
              </a:ext>
            </a:extLst>
          </p:cNvPr>
          <p:cNvSpPr/>
          <p:nvPr/>
        </p:nvSpPr>
        <p:spPr>
          <a:xfrm>
            <a:off x="7962024" y="2642478"/>
            <a:ext cx="3946879" cy="4721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30" dirty="0">
                <a:solidFill>
                  <a:schemeClr val="tx1"/>
                </a:solidFill>
              </a:rPr>
              <a:t>Front, Front, Point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5DDBF85-DFF6-44D6-B603-F655122546A4}"/>
              </a:ext>
            </a:extLst>
          </p:cNvPr>
          <p:cNvSpPr/>
          <p:nvPr/>
        </p:nvSpPr>
        <p:spPr>
          <a:xfrm>
            <a:off x="8410365" y="250848"/>
            <a:ext cx="2800316" cy="40559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30" dirty="0">
                <a:solidFill>
                  <a:schemeClr val="tx1"/>
                </a:solidFill>
              </a:rPr>
              <a:t>Clap 8x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583A830-D02C-4153-A15E-93BDBB75F792}"/>
              </a:ext>
            </a:extLst>
          </p:cNvPr>
          <p:cNvSpPr/>
          <p:nvPr/>
        </p:nvSpPr>
        <p:spPr>
          <a:xfrm>
            <a:off x="215641" y="3675057"/>
            <a:ext cx="7583653" cy="30159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I let it roll (ah) </a:t>
            </a:r>
          </a:p>
          <a:p>
            <a:pPr algn="ctr"/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I let it ride (ooh)</a:t>
            </a:r>
            <a:br>
              <a:rPr lang="en-ZW" sz="2471" dirty="0"/>
            </a:b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I let it go</a:t>
            </a:r>
            <a:br>
              <a:rPr lang="en-ZW" sz="2471" dirty="0"/>
            </a:b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I let it slide right by</a:t>
            </a:r>
            <a:br>
              <a:rPr lang="en-ZW" sz="2471" dirty="0"/>
            </a:b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I let it roll (ooh, yeah)</a:t>
            </a:r>
            <a:br>
              <a:rPr lang="en-ZW" sz="2471" dirty="0"/>
            </a:b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I let it ride</a:t>
            </a:r>
            <a:br>
              <a:rPr lang="en-ZW" sz="2471" dirty="0"/>
            </a:b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When I'm </a:t>
            </a:r>
            <a:r>
              <a:rPr lang="en-ZW" sz="2471" dirty="0" err="1">
                <a:solidFill>
                  <a:srgbClr val="1F1F1F"/>
                </a:solidFill>
                <a:latin typeface="Roboto" panose="02000000000000000000" pitchFamily="2" charset="0"/>
              </a:rPr>
              <a:t>spinnin</a:t>
            </a: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' out and don't know where to go</a:t>
            </a:r>
            <a:br>
              <a:rPr lang="en-ZW" sz="2471" dirty="0"/>
            </a:b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I let it roll</a:t>
            </a:r>
            <a:endParaRPr lang="en-US" sz="1765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0DE4EB7-EFB1-47DF-979C-544AB96AADB0}"/>
              </a:ext>
            </a:extLst>
          </p:cNvPr>
          <p:cNvSpPr/>
          <p:nvPr/>
        </p:nvSpPr>
        <p:spPr>
          <a:xfrm>
            <a:off x="415600" y="440277"/>
            <a:ext cx="865655" cy="74764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765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8F4474-66AA-42B9-B8D1-2E3D6689E298}"/>
              </a:ext>
            </a:extLst>
          </p:cNvPr>
          <p:cNvSpPr/>
          <p:nvPr/>
        </p:nvSpPr>
        <p:spPr>
          <a:xfrm>
            <a:off x="572410" y="3856616"/>
            <a:ext cx="811444" cy="68908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24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B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0581379-739D-42D6-9832-610244D38969}"/>
              </a:ext>
            </a:extLst>
          </p:cNvPr>
          <p:cNvSpPr/>
          <p:nvPr/>
        </p:nvSpPr>
        <p:spPr>
          <a:xfrm>
            <a:off x="8487631" y="3781737"/>
            <a:ext cx="2800316" cy="4743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30" dirty="0">
                <a:solidFill>
                  <a:schemeClr val="tx1"/>
                </a:solidFill>
              </a:rPr>
              <a:t>Roll - arms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699BD1D-AE88-4A52-A606-E72C2F4CCD88}"/>
              </a:ext>
            </a:extLst>
          </p:cNvPr>
          <p:cNvSpPr/>
          <p:nvPr/>
        </p:nvSpPr>
        <p:spPr>
          <a:xfrm>
            <a:off x="8468956" y="4344691"/>
            <a:ext cx="2800316" cy="4743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30" dirty="0">
                <a:solidFill>
                  <a:schemeClr val="tx1"/>
                </a:solidFill>
              </a:rPr>
              <a:t>Drive car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C0D98E9-9AA0-4C66-AB44-EA9DDFF0191F}"/>
              </a:ext>
            </a:extLst>
          </p:cNvPr>
          <p:cNvSpPr/>
          <p:nvPr/>
        </p:nvSpPr>
        <p:spPr>
          <a:xfrm>
            <a:off x="8487631" y="4907646"/>
            <a:ext cx="2800316" cy="4743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30" dirty="0">
                <a:solidFill>
                  <a:schemeClr val="tx1"/>
                </a:solidFill>
              </a:rPr>
              <a:t>Hands up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410ED63-42CE-4DD9-9E52-D2C32F9DA081}"/>
              </a:ext>
            </a:extLst>
          </p:cNvPr>
          <p:cNvSpPr/>
          <p:nvPr/>
        </p:nvSpPr>
        <p:spPr>
          <a:xfrm>
            <a:off x="8487631" y="5485376"/>
            <a:ext cx="2800316" cy="4743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30" dirty="0">
                <a:solidFill>
                  <a:schemeClr val="tx1"/>
                </a:solidFill>
              </a:rPr>
              <a:t>Slide arm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1BEC546-1A70-4FF3-BE96-C276069205E4}"/>
              </a:ext>
            </a:extLst>
          </p:cNvPr>
          <p:cNvSpPr/>
          <p:nvPr/>
        </p:nvSpPr>
        <p:spPr>
          <a:xfrm>
            <a:off x="8034618" y="6100686"/>
            <a:ext cx="3741709" cy="4743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30" dirty="0">
                <a:solidFill>
                  <a:schemeClr val="tx1"/>
                </a:solidFill>
              </a:rPr>
              <a:t>Spin arms up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BA9F71A-4105-4367-9F37-B7E666F94E5E}"/>
              </a:ext>
            </a:extLst>
          </p:cNvPr>
          <p:cNvCxnSpPr/>
          <p:nvPr/>
        </p:nvCxnSpPr>
        <p:spPr>
          <a:xfrm flipV="1">
            <a:off x="215641" y="3461565"/>
            <a:ext cx="11844690" cy="4533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04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940E7-18AB-4CC4-8531-0667B8B92B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F4DB5D-F19E-4B10-913F-37715D6A83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pring Background Images – Browse 16,391,775 Stock Photos ...">
            <a:extLst>
              <a:ext uri="{FF2B5EF4-FFF2-40B4-BE49-F238E27FC236}">
                <a16:creationId xmlns:a16="http://schemas.microsoft.com/office/drawing/2014/main" id="{5683F1E8-0132-4417-B08C-BF51DDABA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1" y="80682"/>
            <a:ext cx="12074338" cy="6695440"/>
          </a:xfrm>
          <a:prstGeom prst="rect">
            <a:avLst/>
          </a:prstGeom>
          <a:solidFill>
            <a:schemeClr val="accent2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26" name="Picture 2" descr="An In-Depth Look at the Garfield Movie Trailer – The Talon">
            <a:extLst>
              <a:ext uri="{FF2B5EF4-FFF2-40B4-BE49-F238E27FC236}">
                <a16:creationId xmlns:a16="http://schemas.microsoft.com/office/drawing/2014/main" id="{B1DA5EDD-06D4-4FC2-A19C-3CC5D1FA6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23" y="250848"/>
            <a:ext cx="11740963" cy="635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583A830-D02C-4153-A15E-93BDBB75F792}"/>
              </a:ext>
            </a:extLst>
          </p:cNvPr>
          <p:cNvSpPr/>
          <p:nvPr/>
        </p:nvSpPr>
        <p:spPr>
          <a:xfrm>
            <a:off x="331567" y="250848"/>
            <a:ext cx="7583653" cy="30159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When your body can't catch the </a:t>
            </a:r>
            <a:r>
              <a:rPr lang="en-ZW" sz="2471" dirty="0" err="1">
                <a:solidFill>
                  <a:srgbClr val="1F1F1F"/>
                </a:solidFill>
                <a:latin typeface="Roboto" panose="02000000000000000000" pitchFamily="2" charset="0"/>
              </a:rPr>
              <a:t>feelin</a:t>
            </a: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'</a:t>
            </a:r>
            <a:br>
              <a:rPr lang="en-ZW" sz="2471" dirty="0"/>
            </a:b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When your feet is stuck on the </a:t>
            </a:r>
            <a:r>
              <a:rPr lang="en-ZW" sz="2471" dirty="0" err="1">
                <a:solidFill>
                  <a:srgbClr val="1F1F1F"/>
                </a:solidFill>
                <a:latin typeface="Roboto" panose="02000000000000000000" pitchFamily="2" charset="0"/>
              </a:rPr>
              <a:t>ceilin</a:t>
            </a: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'</a:t>
            </a:r>
            <a:br>
              <a:rPr lang="en-ZW" sz="2471" dirty="0"/>
            </a:b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When your right and wrongs have no reason, yeah, yeah, yeah (oh)</a:t>
            </a:r>
            <a:br>
              <a:rPr lang="en-ZW" sz="2471" dirty="0"/>
            </a:b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When your body can't catch the </a:t>
            </a:r>
            <a:r>
              <a:rPr lang="en-ZW" sz="2471" dirty="0" err="1">
                <a:solidFill>
                  <a:srgbClr val="1F1F1F"/>
                </a:solidFill>
                <a:latin typeface="Roboto" panose="02000000000000000000" pitchFamily="2" charset="0"/>
              </a:rPr>
              <a:t>feelin</a:t>
            </a: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'</a:t>
            </a:r>
            <a:br>
              <a:rPr lang="en-ZW" sz="2471" dirty="0"/>
            </a:b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When your feet are stuck on the </a:t>
            </a:r>
            <a:r>
              <a:rPr lang="en-ZW" sz="2471" dirty="0" err="1">
                <a:solidFill>
                  <a:srgbClr val="1F1F1F"/>
                </a:solidFill>
                <a:latin typeface="Roboto" panose="02000000000000000000" pitchFamily="2" charset="0"/>
              </a:rPr>
              <a:t>ceilin</a:t>
            </a: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'</a:t>
            </a:r>
            <a:br>
              <a:rPr lang="en-ZW" sz="2471" dirty="0"/>
            </a:br>
            <a:r>
              <a:rPr lang="en-ZW" sz="2471" dirty="0" err="1">
                <a:solidFill>
                  <a:srgbClr val="1F1F1F"/>
                </a:solidFill>
                <a:latin typeface="Roboto" panose="02000000000000000000" pitchFamily="2" charset="0"/>
              </a:rPr>
              <a:t>Spinnin</a:t>
            </a: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' out and don't know where to go (oh, no)</a:t>
            </a:r>
            <a:endParaRPr lang="en-US" sz="1765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8F4474-66AA-42B9-B8D1-2E3D6689E298}"/>
              </a:ext>
            </a:extLst>
          </p:cNvPr>
          <p:cNvSpPr/>
          <p:nvPr/>
        </p:nvSpPr>
        <p:spPr>
          <a:xfrm>
            <a:off x="482846" y="401567"/>
            <a:ext cx="930090" cy="68908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8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B-1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0581379-739D-42D6-9832-610244D38969}"/>
              </a:ext>
            </a:extLst>
          </p:cNvPr>
          <p:cNvSpPr/>
          <p:nvPr/>
        </p:nvSpPr>
        <p:spPr>
          <a:xfrm>
            <a:off x="8605300" y="348096"/>
            <a:ext cx="2800316" cy="4743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30" dirty="0">
                <a:solidFill>
                  <a:schemeClr val="tx1"/>
                </a:solidFill>
              </a:rPr>
              <a:t>Roll - arms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699BD1D-AE88-4A52-A606-E72C2F4CCD88}"/>
              </a:ext>
            </a:extLst>
          </p:cNvPr>
          <p:cNvSpPr/>
          <p:nvPr/>
        </p:nvSpPr>
        <p:spPr>
          <a:xfrm>
            <a:off x="8586625" y="911051"/>
            <a:ext cx="2800316" cy="4743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30" dirty="0">
                <a:solidFill>
                  <a:schemeClr val="tx1"/>
                </a:solidFill>
              </a:rPr>
              <a:t>Drive car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C0D98E9-9AA0-4C66-AB44-EA9DDFF0191F}"/>
              </a:ext>
            </a:extLst>
          </p:cNvPr>
          <p:cNvSpPr/>
          <p:nvPr/>
        </p:nvSpPr>
        <p:spPr>
          <a:xfrm>
            <a:off x="8605300" y="1474005"/>
            <a:ext cx="2800316" cy="4743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30" dirty="0">
                <a:solidFill>
                  <a:schemeClr val="tx1"/>
                </a:solidFill>
              </a:rPr>
              <a:t>Hands up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410ED63-42CE-4DD9-9E52-D2C32F9DA081}"/>
              </a:ext>
            </a:extLst>
          </p:cNvPr>
          <p:cNvSpPr/>
          <p:nvPr/>
        </p:nvSpPr>
        <p:spPr>
          <a:xfrm>
            <a:off x="8605300" y="2051736"/>
            <a:ext cx="2800316" cy="4743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30" dirty="0">
                <a:solidFill>
                  <a:schemeClr val="tx1"/>
                </a:solidFill>
              </a:rPr>
              <a:t>Slide arm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1BEC546-1A70-4FF3-BE96-C276069205E4}"/>
              </a:ext>
            </a:extLst>
          </p:cNvPr>
          <p:cNvSpPr/>
          <p:nvPr/>
        </p:nvSpPr>
        <p:spPr>
          <a:xfrm>
            <a:off x="8152287" y="2667046"/>
            <a:ext cx="3741709" cy="4743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30" dirty="0">
                <a:solidFill>
                  <a:schemeClr val="tx1"/>
                </a:solidFill>
              </a:rPr>
              <a:t>Spin arms up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BA9F71A-4105-4367-9F37-B7E666F94E5E}"/>
              </a:ext>
            </a:extLst>
          </p:cNvPr>
          <p:cNvCxnSpPr/>
          <p:nvPr/>
        </p:nvCxnSpPr>
        <p:spPr>
          <a:xfrm flipV="1">
            <a:off x="215641" y="3461565"/>
            <a:ext cx="11844690" cy="4533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2F8197-FC5E-4ECD-BE9C-98C7B0CFE815}"/>
              </a:ext>
            </a:extLst>
          </p:cNvPr>
          <p:cNvSpPr/>
          <p:nvPr/>
        </p:nvSpPr>
        <p:spPr>
          <a:xfrm>
            <a:off x="281142" y="3614565"/>
            <a:ext cx="7583653" cy="3015938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Still in the </a:t>
            </a:r>
            <a:r>
              <a:rPr lang="en-ZW" sz="2471" dirty="0" err="1">
                <a:solidFill>
                  <a:srgbClr val="1F1F1F"/>
                </a:solidFill>
                <a:latin typeface="Roboto" panose="02000000000000000000" pitchFamily="2" charset="0"/>
              </a:rPr>
              <a:t>feelin</a:t>
            </a: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', I'm back on the run</a:t>
            </a:r>
            <a:br>
              <a:rPr lang="en-ZW" sz="2471" dirty="0"/>
            </a:b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I came in the party to have me some fun</a:t>
            </a:r>
            <a:br>
              <a:rPr lang="en-ZW" sz="2471" dirty="0"/>
            </a:b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I ride with these cats, so I'm never alone</a:t>
            </a:r>
            <a:br>
              <a:rPr lang="en-ZW" sz="2471" dirty="0"/>
            </a:b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DJ, please, could you play my song?</a:t>
            </a:r>
            <a:br>
              <a:rPr lang="en-ZW" sz="2471" dirty="0"/>
            </a:b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Wobble the wiggle, why slide off the back?</a:t>
            </a:r>
            <a:br>
              <a:rPr lang="en-ZW" sz="2471" dirty="0"/>
            </a:b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Pay no attention, my head in my hat</a:t>
            </a:r>
            <a:br>
              <a:rPr lang="en-ZW" sz="2471" dirty="0"/>
            </a:b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Surprise the minute, rise, I'm risen</a:t>
            </a:r>
            <a:br>
              <a:rPr lang="en-ZW" sz="2471" dirty="0"/>
            </a:b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Slide with vision, sky's the limit, L-I-G</a:t>
            </a:r>
            <a:endParaRPr lang="en-US" sz="1765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CD34427-469B-407C-8FBC-D87092AEF683}"/>
              </a:ext>
            </a:extLst>
          </p:cNvPr>
          <p:cNvSpPr/>
          <p:nvPr/>
        </p:nvSpPr>
        <p:spPr>
          <a:xfrm>
            <a:off x="9023572" y="3609467"/>
            <a:ext cx="1975037" cy="40559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18" dirty="0">
                <a:solidFill>
                  <a:schemeClr val="tx1"/>
                </a:solidFill>
              </a:rPr>
              <a:t>Movements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8F50828-4EF2-432D-B250-7890E2D86849}"/>
              </a:ext>
            </a:extLst>
          </p:cNvPr>
          <p:cNvSpPr/>
          <p:nvPr/>
        </p:nvSpPr>
        <p:spPr>
          <a:xfrm>
            <a:off x="8589778" y="4262596"/>
            <a:ext cx="2800316" cy="47432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30" dirty="0">
                <a:solidFill>
                  <a:schemeClr val="tx1"/>
                </a:solidFill>
              </a:rPr>
              <a:t>Left, Right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051178A-796B-4F33-9116-481ECDFD8EFC}"/>
              </a:ext>
            </a:extLst>
          </p:cNvPr>
          <p:cNvSpPr/>
          <p:nvPr/>
        </p:nvSpPr>
        <p:spPr>
          <a:xfrm>
            <a:off x="8556021" y="4925004"/>
            <a:ext cx="2800316" cy="4721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30" dirty="0">
                <a:solidFill>
                  <a:schemeClr val="tx1"/>
                </a:solidFill>
              </a:rPr>
              <a:t>Left, Right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A949DB6-401F-4F1A-9D19-3F5F65E6E437}"/>
              </a:ext>
            </a:extLst>
          </p:cNvPr>
          <p:cNvSpPr/>
          <p:nvPr/>
        </p:nvSpPr>
        <p:spPr>
          <a:xfrm>
            <a:off x="8049088" y="5589215"/>
            <a:ext cx="3946879" cy="4721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30" dirty="0">
                <a:solidFill>
                  <a:schemeClr val="tx1"/>
                </a:solidFill>
              </a:rPr>
              <a:t>Front, Front, Point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3CF3AB6-743F-4BE2-B22E-2BB65D51C280}"/>
              </a:ext>
            </a:extLst>
          </p:cNvPr>
          <p:cNvSpPr/>
          <p:nvPr/>
        </p:nvSpPr>
        <p:spPr>
          <a:xfrm>
            <a:off x="395918" y="4173131"/>
            <a:ext cx="755486" cy="936751"/>
          </a:xfrm>
          <a:prstGeom prst="triangl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94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654463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940E7-18AB-4CC4-8531-0667B8B92B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F4DB5D-F19E-4B10-913F-37715D6A83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pring Background Images – Browse 16,391,775 Stock Photos ...">
            <a:extLst>
              <a:ext uri="{FF2B5EF4-FFF2-40B4-BE49-F238E27FC236}">
                <a16:creationId xmlns:a16="http://schemas.microsoft.com/office/drawing/2014/main" id="{5683F1E8-0132-4417-B08C-BF51DDABA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1" y="80682"/>
            <a:ext cx="12074338" cy="6695440"/>
          </a:xfrm>
          <a:prstGeom prst="rect">
            <a:avLst/>
          </a:prstGeom>
          <a:solidFill>
            <a:schemeClr val="accent2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26" name="Picture 2" descr="An In-Depth Look at the Garfield Movie Trailer – The Talon">
            <a:extLst>
              <a:ext uri="{FF2B5EF4-FFF2-40B4-BE49-F238E27FC236}">
                <a16:creationId xmlns:a16="http://schemas.microsoft.com/office/drawing/2014/main" id="{B1DA5EDD-06D4-4FC2-A19C-3CC5D1FA6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23" y="250848"/>
            <a:ext cx="11740963" cy="635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0581379-739D-42D6-9832-610244D38969}"/>
              </a:ext>
            </a:extLst>
          </p:cNvPr>
          <p:cNvSpPr/>
          <p:nvPr/>
        </p:nvSpPr>
        <p:spPr>
          <a:xfrm>
            <a:off x="8605300" y="348096"/>
            <a:ext cx="2800316" cy="4743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30" dirty="0">
                <a:solidFill>
                  <a:schemeClr val="tx1"/>
                </a:solidFill>
              </a:rPr>
              <a:t>Roll - arms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699BD1D-AE88-4A52-A606-E72C2F4CCD88}"/>
              </a:ext>
            </a:extLst>
          </p:cNvPr>
          <p:cNvSpPr/>
          <p:nvPr/>
        </p:nvSpPr>
        <p:spPr>
          <a:xfrm>
            <a:off x="8586625" y="911051"/>
            <a:ext cx="2800316" cy="4743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30" dirty="0">
                <a:solidFill>
                  <a:schemeClr val="tx1"/>
                </a:solidFill>
              </a:rPr>
              <a:t>Drive car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C0D98E9-9AA0-4C66-AB44-EA9DDFF0191F}"/>
              </a:ext>
            </a:extLst>
          </p:cNvPr>
          <p:cNvSpPr/>
          <p:nvPr/>
        </p:nvSpPr>
        <p:spPr>
          <a:xfrm>
            <a:off x="8605300" y="1474005"/>
            <a:ext cx="2800316" cy="4743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30" dirty="0">
                <a:solidFill>
                  <a:schemeClr val="tx1"/>
                </a:solidFill>
              </a:rPr>
              <a:t>Hands up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410ED63-42CE-4DD9-9E52-D2C32F9DA081}"/>
              </a:ext>
            </a:extLst>
          </p:cNvPr>
          <p:cNvSpPr/>
          <p:nvPr/>
        </p:nvSpPr>
        <p:spPr>
          <a:xfrm>
            <a:off x="8605300" y="2051736"/>
            <a:ext cx="2800316" cy="4743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30" dirty="0">
                <a:solidFill>
                  <a:schemeClr val="tx1"/>
                </a:solidFill>
              </a:rPr>
              <a:t>Slide arm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1BEC546-1A70-4FF3-BE96-C276069205E4}"/>
              </a:ext>
            </a:extLst>
          </p:cNvPr>
          <p:cNvSpPr/>
          <p:nvPr/>
        </p:nvSpPr>
        <p:spPr>
          <a:xfrm>
            <a:off x="8152287" y="2667046"/>
            <a:ext cx="3741709" cy="4743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30" dirty="0">
                <a:solidFill>
                  <a:schemeClr val="tx1"/>
                </a:solidFill>
              </a:rPr>
              <a:t>Spin arms up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BA9F71A-4105-4367-9F37-B7E666F94E5E}"/>
              </a:ext>
            </a:extLst>
          </p:cNvPr>
          <p:cNvCxnSpPr/>
          <p:nvPr/>
        </p:nvCxnSpPr>
        <p:spPr>
          <a:xfrm flipV="1">
            <a:off x="215641" y="3461565"/>
            <a:ext cx="11844690" cy="4533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2F8197-FC5E-4ECD-BE9C-98C7B0CFE815}"/>
              </a:ext>
            </a:extLst>
          </p:cNvPr>
          <p:cNvSpPr/>
          <p:nvPr/>
        </p:nvSpPr>
        <p:spPr>
          <a:xfrm>
            <a:off x="281142" y="3614565"/>
            <a:ext cx="7583653" cy="3015938"/>
          </a:xfrm>
          <a:prstGeom prst="roundRect">
            <a:avLst/>
          </a:prstGeom>
          <a:solidFill>
            <a:srgbClr val="EE8484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Crazy world </a:t>
            </a:r>
            <a:r>
              <a:rPr lang="en-ZW" sz="2471" dirty="0" err="1">
                <a:solidFill>
                  <a:srgbClr val="1F1F1F"/>
                </a:solidFill>
                <a:latin typeface="Roboto" panose="02000000000000000000" pitchFamily="2" charset="0"/>
              </a:rPr>
              <a:t>movin</a:t>
            </a: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' all around me</a:t>
            </a:r>
            <a:br>
              <a:rPr lang="en-ZW" sz="2471" dirty="0"/>
            </a:b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Keep </a:t>
            </a:r>
            <a:r>
              <a:rPr lang="en-ZW" sz="2471" dirty="0" err="1">
                <a:solidFill>
                  <a:srgbClr val="1F1F1F"/>
                </a:solidFill>
                <a:latin typeface="Roboto" panose="02000000000000000000" pitchFamily="2" charset="0"/>
              </a:rPr>
              <a:t>dancin</a:t>
            </a: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' to a simple groove (get your groove on, oh)</a:t>
            </a:r>
            <a:br>
              <a:rPr lang="en-ZW" sz="2471" dirty="0"/>
            </a:b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Another reason to roll without it</a:t>
            </a:r>
            <a:br>
              <a:rPr lang="en-ZW" sz="2471" dirty="0"/>
            </a:b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I'll tell you just what I do (what you do?)</a:t>
            </a:r>
            <a:br>
              <a:rPr lang="en-ZW" sz="2471" dirty="0"/>
            </a:b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(Talk to '</a:t>
            </a:r>
            <a:r>
              <a:rPr lang="en-ZW" sz="2471" dirty="0" err="1">
                <a:solidFill>
                  <a:srgbClr val="1F1F1F"/>
                </a:solidFill>
                <a:latin typeface="Roboto" panose="02000000000000000000" pitchFamily="2" charset="0"/>
              </a:rPr>
              <a:t>em</a:t>
            </a: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 one time)</a:t>
            </a:r>
            <a:br>
              <a:rPr lang="en-ZW" sz="2471" dirty="0"/>
            </a:b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(Let's go)</a:t>
            </a:r>
            <a:br>
              <a:rPr lang="en-ZW" sz="2471" dirty="0"/>
            </a:b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When I don't know what to do</a:t>
            </a:r>
            <a:endParaRPr lang="en-US" sz="1765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CD34427-469B-407C-8FBC-D87092AEF683}"/>
              </a:ext>
            </a:extLst>
          </p:cNvPr>
          <p:cNvSpPr/>
          <p:nvPr/>
        </p:nvSpPr>
        <p:spPr>
          <a:xfrm>
            <a:off x="9023572" y="3609467"/>
            <a:ext cx="1975037" cy="405598"/>
          </a:xfrm>
          <a:prstGeom prst="rect">
            <a:avLst/>
          </a:prstGeom>
          <a:solidFill>
            <a:srgbClr val="EE84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18" dirty="0">
                <a:solidFill>
                  <a:schemeClr val="tx1"/>
                </a:solidFill>
              </a:rPr>
              <a:t>Movements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8F50828-4EF2-432D-B250-7890E2D86849}"/>
              </a:ext>
            </a:extLst>
          </p:cNvPr>
          <p:cNvSpPr/>
          <p:nvPr/>
        </p:nvSpPr>
        <p:spPr>
          <a:xfrm>
            <a:off x="8589778" y="4262596"/>
            <a:ext cx="2800316" cy="19357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30" dirty="0">
              <a:solidFill>
                <a:schemeClr val="tx1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F6069A0-7D39-4594-8F8D-539F001CE276}"/>
              </a:ext>
            </a:extLst>
          </p:cNvPr>
          <p:cNvSpPr/>
          <p:nvPr/>
        </p:nvSpPr>
        <p:spPr>
          <a:xfrm>
            <a:off x="296797" y="271391"/>
            <a:ext cx="7583653" cy="30159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I let it roll (ah) </a:t>
            </a:r>
          </a:p>
          <a:p>
            <a:pPr algn="ctr"/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I let it ride (ooh)</a:t>
            </a:r>
            <a:br>
              <a:rPr lang="en-ZW" sz="2471" dirty="0"/>
            </a:b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I let it go</a:t>
            </a:r>
            <a:br>
              <a:rPr lang="en-ZW" sz="2471" dirty="0"/>
            </a:b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I let it slide right by</a:t>
            </a:r>
            <a:br>
              <a:rPr lang="en-ZW" sz="2471" dirty="0"/>
            </a:b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I let it roll (ooh, yeah)</a:t>
            </a:r>
            <a:br>
              <a:rPr lang="en-ZW" sz="2471" dirty="0"/>
            </a:b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I let it ride</a:t>
            </a:r>
            <a:br>
              <a:rPr lang="en-ZW" sz="2471" dirty="0"/>
            </a:b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When I'm </a:t>
            </a:r>
            <a:r>
              <a:rPr lang="en-ZW" sz="2471" dirty="0" err="1">
                <a:solidFill>
                  <a:srgbClr val="1F1F1F"/>
                </a:solidFill>
                <a:latin typeface="Roboto" panose="02000000000000000000" pitchFamily="2" charset="0"/>
              </a:rPr>
              <a:t>spinnin</a:t>
            </a: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' out and don't know where to go</a:t>
            </a:r>
            <a:br>
              <a:rPr lang="en-ZW" sz="2471" dirty="0"/>
            </a:br>
            <a:r>
              <a:rPr lang="en-ZW" sz="2471" dirty="0">
                <a:solidFill>
                  <a:srgbClr val="1F1F1F"/>
                </a:solidFill>
                <a:latin typeface="Roboto" panose="02000000000000000000" pitchFamily="2" charset="0"/>
              </a:rPr>
              <a:t>I let it roll</a:t>
            </a:r>
            <a:endParaRPr lang="en-US" sz="1765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ACC61A7-74BF-4917-8B3A-C9EF9E43B8BB}"/>
              </a:ext>
            </a:extLst>
          </p:cNvPr>
          <p:cNvSpPr/>
          <p:nvPr/>
        </p:nvSpPr>
        <p:spPr>
          <a:xfrm>
            <a:off x="805060" y="451079"/>
            <a:ext cx="811444" cy="68908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24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B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5420E77-891B-443B-97CF-2C55833121D2}"/>
              </a:ext>
            </a:extLst>
          </p:cNvPr>
          <p:cNvSpPr/>
          <p:nvPr/>
        </p:nvSpPr>
        <p:spPr>
          <a:xfrm>
            <a:off x="8791016" y="4384203"/>
            <a:ext cx="504265" cy="448119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24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2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11520B9-9B70-44DB-B656-2BEBEA50BAAA}"/>
              </a:ext>
            </a:extLst>
          </p:cNvPr>
          <p:cNvSpPr/>
          <p:nvPr/>
        </p:nvSpPr>
        <p:spPr>
          <a:xfrm>
            <a:off x="10564346" y="4384203"/>
            <a:ext cx="504265" cy="448119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24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BA2E74-8398-4F4A-9271-1938F1867CEB}"/>
              </a:ext>
            </a:extLst>
          </p:cNvPr>
          <p:cNvCxnSpPr>
            <a:cxnSpLocks/>
            <a:stCxn id="5" idx="6"/>
            <a:endCxn id="32" idx="2"/>
          </p:cNvCxnSpPr>
          <p:nvPr/>
        </p:nvCxnSpPr>
        <p:spPr>
          <a:xfrm>
            <a:off x="9295281" y="4608262"/>
            <a:ext cx="1269065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4A035964-9CD1-45E8-8B09-E42BF4A4BAF6}"/>
              </a:ext>
            </a:extLst>
          </p:cNvPr>
          <p:cNvSpPr/>
          <p:nvPr/>
        </p:nvSpPr>
        <p:spPr>
          <a:xfrm>
            <a:off x="8764745" y="5641173"/>
            <a:ext cx="504265" cy="448119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24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F90D169-64E4-4214-AC03-09405341D8CB}"/>
              </a:ext>
            </a:extLst>
          </p:cNvPr>
          <p:cNvSpPr/>
          <p:nvPr/>
        </p:nvSpPr>
        <p:spPr>
          <a:xfrm>
            <a:off x="10564346" y="5648531"/>
            <a:ext cx="504265" cy="448119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24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2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026163B-40E5-4BDB-B3D5-C36EFDF8309A}"/>
              </a:ext>
            </a:extLst>
          </p:cNvPr>
          <p:cNvCxnSpPr>
            <a:cxnSpLocks/>
            <a:stCxn id="35" idx="6"/>
            <a:endCxn id="32" idx="3"/>
          </p:cNvCxnSpPr>
          <p:nvPr/>
        </p:nvCxnSpPr>
        <p:spPr>
          <a:xfrm flipV="1">
            <a:off x="9269010" y="4766696"/>
            <a:ext cx="1369184" cy="1098537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A483F84-2B38-47E2-BB3A-7395A39FD9E4}"/>
              </a:ext>
            </a:extLst>
          </p:cNvPr>
          <p:cNvCxnSpPr>
            <a:cxnSpLocks/>
            <a:stCxn id="35" idx="6"/>
            <a:endCxn id="36" idx="2"/>
          </p:cNvCxnSpPr>
          <p:nvPr/>
        </p:nvCxnSpPr>
        <p:spPr>
          <a:xfrm>
            <a:off x="9269010" y="5865233"/>
            <a:ext cx="1295336" cy="7358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78170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597</Words>
  <Application>Microsoft Office PowerPoint</Application>
  <PresentationFormat>Widescreen</PresentationFormat>
  <Paragraphs>66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Arial Rounded MT Bold</vt:lpstr>
      <vt:lpstr>Calibri</vt:lpstr>
      <vt:lpstr>Calibri Light</vt:lpstr>
      <vt:lpstr>Ink Free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Scarpone, Michael</dc:creator>
  <cp:lastModifiedBy>Scarpone, Michael</cp:lastModifiedBy>
  <cp:revision>1</cp:revision>
  <dcterms:created xsi:type="dcterms:W3CDTF">2024-09-25T12:28:55Z</dcterms:created>
  <dcterms:modified xsi:type="dcterms:W3CDTF">2024-09-25T12:31:25Z</dcterms:modified>
</cp:coreProperties>
</file>